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9" r:id="rId3"/>
    <p:sldId id="270" r:id="rId4"/>
    <p:sldId id="271" r:id="rId5"/>
    <p:sldId id="272" r:id="rId6"/>
    <p:sldId id="273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234"/>
    <a:srgbClr val="C41D4E"/>
    <a:srgbClr val="9C9100"/>
    <a:srgbClr val="A30050"/>
    <a:srgbClr val="947A56"/>
    <a:srgbClr val="BE4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50750-2C89-204D-AC66-BE31DC1300A6}" v="46" dt="2024-06-27T07:17:0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7" autoAdjust="0"/>
    <p:restoredTop sz="94660"/>
  </p:normalViewPr>
  <p:slideViewPr>
    <p:cSldViewPr snapToGrid="0">
      <p:cViewPr>
        <p:scale>
          <a:sx n="120" d="100"/>
          <a:sy n="120" d="100"/>
        </p:scale>
        <p:origin x="4600" y="20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ne Meijers" userId="0f4bb571-ffad-4816-9546-8129f4eeb590" providerId="ADAL" clId="{3EF50750-2C89-204D-AC66-BE31DC1300A6}"/>
    <pc:docChg chg="custSel modSld">
      <pc:chgData name="Fabienne Meijers" userId="0f4bb571-ffad-4816-9546-8129f4eeb590" providerId="ADAL" clId="{3EF50750-2C89-204D-AC66-BE31DC1300A6}" dt="2024-06-27T07:17:23.842" v="35" actId="732"/>
      <pc:docMkLst>
        <pc:docMk/>
      </pc:docMkLst>
      <pc:sldChg chg="addSp delSp modSp mod">
        <pc:chgData name="Fabienne Meijers" userId="0f4bb571-ffad-4816-9546-8129f4eeb590" providerId="ADAL" clId="{3EF50750-2C89-204D-AC66-BE31DC1300A6}" dt="2024-06-27T07:15:50.786" v="24" actId="14100"/>
        <pc:sldMkLst>
          <pc:docMk/>
          <pc:sldMk cId="4278150664" sldId="269"/>
        </pc:sldMkLst>
        <pc:picChg chg="add mod">
          <ac:chgData name="Fabienne Meijers" userId="0f4bb571-ffad-4816-9546-8129f4eeb590" providerId="ADAL" clId="{3EF50750-2C89-204D-AC66-BE31DC1300A6}" dt="2024-06-27T07:15:50.786" v="24" actId="14100"/>
          <ac:picMkLst>
            <pc:docMk/>
            <pc:sldMk cId="4278150664" sldId="269"/>
            <ac:picMk id="3" creationId="{459129C6-FAEF-2777-718D-05052E2E8AFD}"/>
          </ac:picMkLst>
        </pc:picChg>
        <pc:picChg chg="mod">
          <ac:chgData name="Fabienne Meijers" userId="0f4bb571-ffad-4816-9546-8129f4eeb590" providerId="ADAL" clId="{3EF50750-2C89-204D-AC66-BE31DC1300A6}" dt="2024-06-27T07:15:43.751" v="22" actId="1076"/>
          <ac:picMkLst>
            <pc:docMk/>
            <pc:sldMk cId="4278150664" sldId="269"/>
            <ac:picMk id="4" creationId="{3D6DA12B-C8E5-7125-7FF7-000871099057}"/>
          </ac:picMkLst>
        </pc:picChg>
        <pc:picChg chg="del">
          <ac:chgData name="Fabienne Meijers" userId="0f4bb571-ffad-4816-9546-8129f4eeb590" providerId="ADAL" clId="{3EF50750-2C89-204D-AC66-BE31DC1300A6}" dt="2024-06-27T07:13:20.424" v="3" actId="478"/>
          <ac:picMkLst>
            <pc:docMk/>
            <pc:sldMk cId="4278150664" sldId="269"/>
            <ac:picMk id="6" creationId="{26BE72E9-EE65-E858-A1D1-F4B817625BC4}"/>
          </ac:picMkLst>
        </pc:picChg>
      </pc:sldChg>
      <pc:sldChg chg="addSp delSp modSp mod">
        <pc:chgData name="Fabienne Meijers" userId="0f4bb571-ffad-4816-9546-8129f4eeb590" providerId="ADAL" clId="{3EF50750-2C89-204D-AC66-BE31DC1300A6}" dt="2024-06-27T07:17:23.842" v="35" actId="732"/>
        <pc:sldMkLst>
          <pc:docMk/>
          <pc:sldMk cId="4227302767" sldId="273"/>
        </pc:sldMkLst>
        <pc:picChg chg="add mod modCrop">
          <ac:chgData name="Fabienne Meijers" userId="0f4bb571-ffad-4816-9546-8129f4eeb590" providerId="ADAL" clId="{3EF50750-2C89-204D-AC66-BE31DC1300A6}" dt="2024-06-27T07:17:23.842" v="35" actId="732"/>
          <ac:picMkLst>
            <pc:docMk/>
            <pc:sldMk cId="4227302767" sldId="273"/>
            <ac:picMk id="3" creationId="{DBA14825-5B96-C8FC-6B0B-9E64A026A8BE}"/>
          </ac:picMkLst>
        </pc:picChg>
        <pc:picChg chg="mod">
          <ac:chgData name="Fabienne Meijers" userId="0f4bb571-ffad-4816-9546-8129f4eeb590" providerId="ADAL" clId="{3EF50750-2C89-204D-AC66-BE31DC1300A6}" dt="2024-06-27T07:17:06.873" v="33" actId="1076"/>
          <ac:picMkLst>
            <pc:docMk/>
            <pc:sldMk cId="4227302767" sldId="273"/>
            <ac:picMk id="4" creationId="{3D6DA12B-C8E5-7125-7FF7-000871099057}"/>
          </ac:picMkLst>
        </pc:picChg>
        <pc:picChg chg="del">
          <ac:chgData name="Fabienne Meijers" userId="0f4bb571-ffad-4816-9546-8129f4eeb590" providerId="ADAL" clId="{3EF50750-2C89-204D-AC66-BE31DC1300A6}" dt="2024-06-27T07:13:17.118" v="1" actId="478"/>
          <ac:picMkLst>
            <pc:docMk/>
            <pc:sldMk cId="4227302767" sldId="273"/>
            <ac:picMk id="6" creationId="{26BE72E9-EE65-E858-A1D1-F4B817625B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ADDC-57EE-48A3-8D9A-5EE854E10D6E}" type="datetimeFigureOut">
              <a:rPr lang="nl-NL" smtClean="0"/>
              <a:t>27-06-2024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DE438-EDD9-4B34-AEE3-812E6E484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64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C12-BC99-42C8-A480-842BF8875121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8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3215-6B00-406A-93C4-6033B4B6B6E2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06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41E-1EB1-4610-B7CC-40526536293C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83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012E-D40B-468B-8719-5E589DB6164E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4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DC3-4E65-48D9-8BCB-B5F6AFF4015C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225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6338-F180-42F8-8598-F709EC30E359}" type="datetime1">
              <a:rPr lang="nl-NL" smtClean="0"/>
              <a:t>27-06-2024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76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F427-9440-41FC-83B0-6D185F0665B5}" type="datetime1">
              <a:rPr lang="nl-NL" smtClean="0"/>
              <a:t>27-06-2024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43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68FF-4D02-4A24-8D2A-3A09B1503F27}" type="datetime1">
              <a:rPr lang="nl-NL" smtClean="0"/>
              <a:t>27-06-2024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90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6AE7-CAAD-4AB8-87F5-01DFC8816AD6}" type="datetime1">
              <a:rPr lang="nl-NL" smtClean="0"/>
              <a:t>27-06-2024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95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6CC3-53D1-4640-B793-F805AEFAB221}" type="datetime1">
              <a:rPr lang="nl-NL" smtClean="0"/>
              <a:t>27-06-2024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65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E1CC-1432-4C6C-B542-C96D22F2022B}" type="datetime1">
              <a:rPr lang="nl-NL" smtClean="0"/>
              <a:t>27-06-2024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38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2733-0CEA-421D-83D4-255FAFB6BC9A}" type="datetime1">
              <a:rPr lang="nl-NL" smtClean="0"/>
              <a:t>27-06-2024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7432B-0E54-4A1B-B2A2-494AEDDD3D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5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andschap, buitenshuis, water, hemel&#10;&#10;Automatisch gegenereerde beschrijving">
            <a:extLst>
              <a:ext uri="{FF2B5EF4-FFF2-40B4-BE49-F238E27FC236}">
                <a16:creationId xmlns:a16="http://schemas.microsoft.com/office/drawing/2014/main" id="{A2D1424F-50D9-6C51-9EF9-4FE7C5765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 descr="Afbeelding met Kleurrijkheid, Graphics, cirkel, schermopname&#10;&#10;Automatisch gegenereerde beschrijving">
            <a:extLst>
              <a:ext uri="{FF2B5EF4-FFF2-40B4-BE49-F238E27FC236}">
                <a16:creationId xmlns:a16="http://schemas.microsoft.com/office/drawing/2014/main" id="{30534B29-8EB9-B0A2-FE67-F7A48B33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5C35AD7-9CB6-C32B-6D05-ABBB181F8016}"/>
              </a:ext>
            </a:extLst>
          </p:cNvPr>
          <p:cNvSpPr txBox="1"/>
          <p:nvPr/>
        </p:nvSpPr>
        <p:spPr>
          <a:xfrm>
            <a:off x="3031524" y="979511"/>
            <a:ext cx="86735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 err="1">
                <a:solidFill>
                  <a:schemeClr val="bg1"/>
                </a:solidFill>
                <a:latin typeface="Calibri" panose="020F0502020204030204" pitchFamily="34" charset="0"/>
                <a:ea typeface="Source Sans Pro" panose="020F0502020204030204" pitchFamily="34" charset="0"/>
                <a:cs typeface="Calibri" panose="020F0502020204030204" pitchFamily="34" charset="0"/>
              </a:rPr>
              <a:t>Title</a:t>
            </a:r>
            <a:r>
              <a:rPr lang="nl-NL" sz="4500" dirty="0">
                <a:solidFill>
                  <a:schemeClr val="bg1"/>
                </a:solidFill>
                <a:latin typeface="Calibri" panose="020F0502020204030204" pitchFamily="34" charset="0"/>
                <a:ea typeface="Source Sans Pro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500" dirty="0" err="1">
                <a:solidFill>
                  <a:schemeClr val="bg1"/>
                </a:solidFill>
                <a:latin typeface="Calibri" panose="020F0502020204030204" pitchFamily="34" charset="0"/>
                <a:ea typeface="Source Sans Pro" panose="020F0502020204030204" pitchFamily="34" charset="0"/>
                <a:cs typeface="Calibri" panose="020F0502020204030204" pitchFamily="34" charset="0"/>
              </a:rPr>
              <a:t>presentation</a:t>
            </a:r>
            <a:endParaRPr lang="nl-NL" sz="4500" dirty="0">
              <a:solidFill>
                <a:schemeClr val="bg1"/>
              </a:solidFill>
              <a:latin typeface="Calibri" panose="020F0502020204030204" pitchFamily="34" charset="0"/>
              <a:ea typeface="Source Sans Pro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fbeelding 8" descr="Afbeelding met symbool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B20C7158-0ECE-5C35-C1DB-4B50B6554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5161" r="26204" b="6269"/>
          <a:stretch/>
        </p:blipFill>
        <p:spPr>
          <a:xfrm>
            <a:off x="486890" y="460169"/>
            <a:ext cx="1671177" cy="174657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61A3A5-CF5D-3DFD-4EB1-1FDD97AA5601}"/>
              </a:ext>
            </a:extLst>
          </p:cNvPr>
          <p:cNvSpPr txBox="1"/>
          <p:nvPr/>
        </p:nvSpPr>
        <p:spPr>
          <a:xfrm>
            <a:off x="3031524" y="5700998"/>
            <a:ext cx="612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Source Sans Pro" panose="020F0502020204030204" pitchFamily="34" charset="0"/>
                <a:cs typeface="Calibri" panose="020F0502020204030204" pitchFamily="34" charset="0"/>
              </a:rPr>
              <a:t>Presentor</a:t>
            </a: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Source Sans Pro" panose="020F0502020204030204" pitchFamily="34" charset="0"/>
                <a:cs typeface="Calibri" panose="020F0502020204030204" pitchFamily="34" charset="0"/>
              </a:rPr>
              <a:t> name</a:t>
            </a:r>
          </a:p>
        </p:txBody>
      </p:sp>
    </p:spTree>
    <p:extLst>
      <p:ext uri="{BB962C8B-B14F-4D97-AF65-F5344CB8AC3E}">
        <p14:creationId xmlns:p14="http://schemas.microsoft.com/office/powerpoint/2010/main" val="121441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erg, hemel, landschap&#10;&#10;Automatisch gegenereerde beschrijving">
            <a:extLst>
              <a:ext uri="{FF2B5EF4-FFF2-40B4-BE49-F238E27FC236}">
                <a16:creationId xmlns:a16="http://schemas.microsoft.com/office/drawing/2014/main" id="{459129C6-FAEF-2777-718D-05052E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733"/>
          </a:xfrm>
          <a:prstGeom prst="rect">
            <a:avLst/>
          </a:prstGeom>
        </p:spPr>
      </p:pic>
      <p:pic>
        <p:nvPicPr>
          <p:cNvPr id="4" name="Afbeelding 3" descr="Afbeelding met Kleurrijkheid, groen, blauw, geel&#10;&#10;Automatisch gegenereerde beschrijving">
            <a:extLst>
              <a:ext uri="{FF2B5EF4-FFF2-40B4-BE49-F238E27FC236}">
                <a16:creationId xmlns:a16="http://schemas.microsoft.com/office/drawing/2014/main" id="{3D6DA12B-C8E5-7125-7FF7-000871099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 descr="Afbeelding met symbool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EB276A90-EA10-8E51-3787-EB841244E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5161" r="26204" b="6269"/>
          <a:stretch/>
        </p:blipFill>
        <p:spPr>
          <a:xfrm>
            <a:off x="546268" y="555172"/>
            <a:ext cx="926274" cy="96806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F44735E-EAF9-1444-543A-DAF2EA8F6113}"/>
              </a:ext>
            </a:extLst>
          </p:cNvPr>
          <p:cNvSpPr txBox="1"/>
          <p:nvPr/>
        </p:nvSpPr>
        <p:spPr>
          <a:xfrm>
            <a:off x="1009405" y="2082800"/>
            <a:ext cx="101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solidFill>
                  <a:schemeClr val="bg1"/>
                </a:solidFill>
              </a:rPr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27815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cirkel&#10;&#10;Automatisch gegenereerde beschrijving">
            <a:extLst>
              <a:ext uri="{FF2B5EF4-FFF2-40B4-BE49-F238E27FC236}">
                <a16:creationId xmlns:a16="http://schemas.microsoft.com/office/drawing/2014/main" id="{C2201046-E1AF-1541-752C-C45483190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1221575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4B5422-9278-CA3D-A67A-FCCF26B1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08" y="365125"/>
            <a:ext cx="6449291" cy="1325563"/>
          </a:xfrm>
        </p:spPr>
        <p:txBody>
          <a:bodyPr>
            <a:normAutofit/>
          </a:bodyPr>
          <a:lstStyle/>
          <a:p>
            <a:r>
              <a:rPr lang="nl-NL" sz="40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Title</a:t>
            </a:r>
            <a:endParaRPr lang="nl-NL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Afbeelding 9" descr="Afbeelding met symbool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B66066FB-D387-A4A6-695C-767CE33AE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5161" r="26204" b="6269"/>
          <a:stretch/>
        </p:blipFill>
        <p:spPr>
          <a:xfrm>
            <a:off x="546268" y="555172"/>
            <a:ext cx="926274" cy="96806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69B06E6-923C-71C5-79D6-79035B0506F0}"/>
              </a:ext>
            </a:extLst>
          </p:cNvPr>
          <p:cNvSpPr txBox="1"/>
          <p:nvPr/>
        </p:nvSpPr>
        <p:spPr>
          <a:xfrm>
            <a:off x="4904508" y="1933892"/>
            <a:ext cx="604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00674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maan, Hemellichaam, ruimte, duisternis&#10;&#10;Automatisch gegenereerde beschrijving">
            <a:extLst>
              <a:ext uri="{FF2B5EF4-FFF2-40B4-BE49-F238E27FC236}">
                <a16:creationId xmlns:a16="http://schemas.microsoft.com/office/drawing/2014/main" id="{6C964700-21E8-DCA3-5AEA-99AFE0162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E9E9D3-00CB-9841-1D6E-6A845A17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Title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7ADA84-02E0-702C-E3AD-0B51F58DC50E}"/>
              </a:ext>
            </a:extLst>
          </p:cNvPr>
          <p:cNvSpPr txBox="1"/>
          <p:nvPr/>
        </p:nvSpPr>
        <p:spPr>
          <a:xfrm>
            <a:off x="838200" y="1944053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content</a:t>
            </a:r>
          </a:p>
        </p:txBody>
      </p:sp>
      <p:pic>
        <p:nvPicPr>
          <p:cNvPr id="8" name="Afbeelding 7" descr="Afbeelding met symbool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3357B916-2715-6EF4-DA14-BB3269193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5161" r="26204" b="6269"/>
          <a:stretch/>
        </p:blipFill>
        <p:spPr>
          <a:xfrm>
            <a:off x="10818028" y="5453693"/>
            <a:ext cx="926274" cy="9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8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erg, buitenshuis, mist, landschap&#10;&#10;Automatisch gegenereerde beschrijving">
            <a:extLst>
              <a:ext uri="{FF2B5EF4-FFF2-40B4-BE49-F238E27FC236}">
                <a16:creationId xmlns:a16="http://schemas.microsoft.com/office/drawing/2014/main" id="{984E2DA3-DAF1-F723-779D-618189C0F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12278"/>
          <a:stretch/>
        </p:blipFill>
        <p:spPr>
          <a:xfrm>
            <a:off x="-191385" y="0"/>
            <a:ext cx="12383385" cy="6858000"/>
          </a:xfrm>
          <a:prstGeom prst="rect">
            <a:avLst/>
          </a:prstGeom>
        </p:spPr>
      </p:pic>
      <p:pic>
        <p:nvPicPr>
          <p:cNvPr id="4" name="Tijdelijke aanduiding voor inhoud 4" descr="Afbeelding met maan, Hemellichaam, ruimte, duisternis&#10;&#10;Automatisch gegenereerde beschrijving">
            <a:extLst>
              <a:ext uri="{FF2B5EF4-FFF2-40B4-BE49-F238E27FC236}">
                <a16:creationId xmlns:a16="http://schemas.microsoft.com/office/drawing/2014/main" id="{BBC726C8-78B4-F240-305F-139B4EF24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ymbool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4CD8D0C5-F4E4-68B3-C3EE-F317F9272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5161" r="26204" b="6269"/>
          <a:stretch/>
        </p:blipFill>
        <p:spPr>
          <a:xfrm>
            <a:off x="10818028" y="5453693"/>
            <a:ext cx="926274" cy="9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7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kunst, trappen&#10;&#10;Automatisch gegenereerde beschrijving">
            <a:extLst>
              <a:ext uri="{FF2B5EF4-FFF2-40B4-BE49-F238E27FC236}">
                <a16:creationId xmlns:a16="http://schemas.microsoft.com/office/drawing/2014/main" id="{DBA14825-5B96-C8FC-6B0B-9E64A026A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 b="8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Kleurrijkheid, groen, blauw, geel&#10;&#10;Automatisch gegenereerde beschrijving">
            <a:extLst>
              <a:ext uri="{FF2B5EF4-FFF2-40B4-BE49-F238E27FC236}">
                <a16:creationId xmlns:a16="http://schemas.microsoft.com/office/drawing/2014/main" id="{3D6DA12B-C8E5-7125-7FF7-000871099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05DBA1-236A-344B-F24A-415344932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027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84429B4B664F8734B81FF7069EF1" ma:contentTypeVersion="15" ma:contentTypeDescription="Een nieuw document maken." ma:contentTypeScope="" ma:versionID="954c1343db9bf94950056d47f26b0128">
  <xsd:schema xmlns:xsd="http://www.w3.org/2001/XMLSchema" xmlns:xs="http://www.w3.org/2001/XMLSchema" xmlns:p="http://schemas.microsoft.com/office/2006/metadata/properties" xmlns:ns2="2e1af6c9-967c-4b7e-8f29-72000a7614c6" xmlns:ns3="5f30c10d-1794-4dbe-9c7b-c5287741f2ea" targetNamespace="http://schemas.microsoft.com/office/2006/metadata/properties" ma:root="true" ma:fieldsID="a8e99a6887034377c607fd8b8ec03a6a" ns2:_="" ns3:_="">
    <xsd:import namespace="2e1af6c9-967c-4b7e-8f29-72000a7614c6"/>
    <xsd:import namespace="5f30c10d-1794-4dbe-9c7b-c5287741f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af6c9-967c-4b7e-8f29-72000a761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16bcade9-fba6-4b1e-ba8a-f0ff3b7dfd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0c10d-1794-4dbe-9c7b-c5287741f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b32821-fa4b-4c0c-9c0d-0a262e4e7dc8}" ma:internalName="TaxCatchAll" ma:showField="CatchAllData" ma:web="5f30c10d-1794-4dbe-9c7b-c5287741f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48A81E-D610-48A2-9265-894EF9AE30E3}"/>
</file>

<file path=customXml/itemProps2.xml><?xml version="1.0" encoding="utf-8"?>
<ds:datastoreItem xmlns:ds="http://schemas.openxmlformats.org/officeDocument/2006/customXml" ds:itemID="{1EA08EF4-4D0E-4611-A9B9-C165253D2CAF}"/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11</Words>
  <Application>Microsoft Macintosh PowerPoint</Application>
  <PresentationFormat>Breedbeeld</PresentationFormat>
  <Paragraphs>7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Title</vt:lpstr>
      <vt:lpstr>Title</vt:lpstr>
      <vt:lpstr>PowerPoint-presentatie</vt:lpstr>
      <vt:lpstr>PowerPoint-presentatie</vt:lpstr>
    </vt:vector>
  </TitlesOfParts>
  <Company>Stichting LVO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Gaston Hayen</dc:creator>
  <cp:lastModifiedBy>Fabienne Meijers</cp:lastModifiedBy>
  <cp:revision>137</cp:revision>
  <dcterms:created xsi:type="dcterms:W3CDTF">2020-11-20T10:20:35Z</dcterms:created>
  <dcterms:modified xsi:type="dcterms:W3CDTF">2024-06-27T07:17:31Z</dcterms:modified>
</cp:coreProperties>
</file>